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0" r:id="rId4"/>
    <p:sldId id="261" r:id="rId5"/>
    <p:sldId id="262" r:id="rId6"/>
    <p:sldId id="263" r:id="rId7"/>
    <p:sldId id="269" r:id="rId8"/>
    <p:sldId id="268" r:id="rId9"/>
    <p:sldId id="270" r:id="rId10"/>
    <p:sldId id="273" r:id="rId11"/>
    <p:sldId id="275" r:id="rId12"/>
    <p:sldId id="278" r:id="rId13"/>
    <p:sldId id="277" r:id="rId1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4" autoAdjust="0"/>
    <p:restoredTop sz="94660"/>
  </p:normalViewPr>
  <p:slideViewPr>
    <p:cSldViewPr snapToGrid="0">
      <p:cViewPr varScale="1">
        <p:scale>
          <a:sx n="75" d="100"/>
          <a:sy n="75" d="100"/>
        </p:scale>
        <p:origin x="63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026753-6A0A-C5A8-E1FF-4A449A9D0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EF6F9D-1740-F54C-EA7F-140EF68C4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0EC25-4CE5-6423-116D-D42B0B593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D6997B-191E-84A6-DE4F-22709442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121E50-197E-2D0D-E43D-87BE43B4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5119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B88F95-C354-A74A-0E7B-51654B2C2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A31CB0-A7DB-C426-972C-2B8C734B4A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4B208-2B5C-BF28-3769-4FC7756ED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F72D75-B26D-8590-A0B2-8714623CB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ADF0CC-4A0B-88A8-D0A9-5BF5E4F19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6118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34052E-30D7-8017-F287-9ED6B72FC8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D7770A-2C15-8F81-CBC1-D895E12BFF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32F5BC-5F0A-09FD-376F-9BAABD68E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FD5078-F09B-CBB4-F642-5CCFD5C1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A2A05D-F57D-0412-3E38-BB54D060D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3481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ACA22-22CB-33D2-9EEE-5AA735CD9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48636C-29DE-8B77-BD5D-995B4D51D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A1B223-2F3E-013D-6EAC-9EBB418E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A12CF-9E62-C961-CAFF-43EB3B86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3F0EF-E01E-1A39-6BEE-2D178678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2373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ADDD0-F1FD-48EF-60FF-9BAFFE1E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EC6723-64D8-0BF9-A2E2-A6960F291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57A233-3104-D2DE-77A4-B44F9A1C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6E5C1-61D5-78D6-466E-ECF6F7AB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55B48F-3CFF-38B5-5807-F21F050B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6851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4AB11-38B1-ECA3-72AC-40D258AF5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CDD4A8-A97B-0BC6-33A9-5B5869BF5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1FCFDE-6B76-207C-2977-0B967407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132A76-F26D-593C-A18B-0477A620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B2A66A-A63A-13CF-02BE-7059703F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053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2E122-1332-CF1D-B1B2-52188851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5D3E4-5B36-95EB-1D13-90FC89393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7905CE-7334-1EF9-D07C-B6BA2E75D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0E3CA9-79A7-81EE-B972-7C50CDA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FE1D5-1973-A581-E4E6-DD1497E8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CD2006-A149-1B03-6BAD-FAED51C6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940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E062A-DFDF-435B-8AA2-153C2758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166508-5B0D-5A7A-9AE5-4982BB1B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3795D4-CFE7-B40F-8C00-829910640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8717DC-E5F1-E57F-6FC3-B84252F8A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10F978-FED0-217C-826B-62AC8EC38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BDE00C-5ADC-D5EF-E694-61FE7FD4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09BAA9-6971-07A2-6571-A50EC3FD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B33B59-5450-5FCF-8C3D-36597CEA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45844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0D718-8867-6A7F-3534-D8B423D7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D9D13B-5249-871B-80AB-46F3850A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70CB48-78F6-7F90-396B-8F63CF13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C387F6-C2F7-50D2-49C9-E0D38E41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2969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0C5E84-F754-F339-E959-1106279F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9822B2-F9B2-16E3-2C33-0A91F113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507AC6-6319-DBF7-980E-4E67FCA0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54939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6E752-3939-6779-B5BF-E5F65E75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629B2C-DBEC-2380-375D-6907A2391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AD8A44-5641-5638-BDC5-F9C289FA6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E07C2D-43F2-4E9E-6934-C30A3AC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3A2B6E-84C4-D74A-58D0-41D11A5F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24BFD0-4EEE-2D2E-D66E-871B4FFD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824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B756D-114E-3A47-1FE2-0742543B4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96BD16-7D51-0490-FA28-FFFCFBE1AE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0BD607-88E4-D165-E562-7A11F0FA8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DA3D56-F142-A125-70CB-9FF02F8F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103854-ED66-69B8-12A9-F56CA861E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41732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04D26-C805-34F4-30A6-41246B02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0BDFA4-92C3-38CC-87FA-0549207AE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4F1CC7-440D-CF46-60D9-EC4268A38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C4637C-FCF3-532E-82E4-B5634FBF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F4B801-7668-F9A8-D795-EF7EA693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E463FB-F7F3-480A-921C-039CB138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849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4005-C952-A622-4AB3-ADA8B993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DE60E4-26AA-787C-21DF-7A6D1C7A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F2C541-9F60-1BCD-1CC5-F3B953EE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F8611-6A6A-0235-1E5D-216D4E7B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20F1E9-8ABF-9C05-89A3-801DA952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634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AB86F3-248F-4806-CD07-0AA61F0B0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F70A6C-638D-48CE-BC55-1F75118C9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E96592-1E60-9E98-6AAA-415CBBC5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EED36-6254-542D-3214-74F86976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45F997-5C92-3A9C-91C8-18FCC67F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0923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8F8E0-EE4E-2224-6220-02A6AEC6B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4C9291-BCC4-62F6-6FBF-B2054B581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489E47-C5EF-D24B-4C97-FA5B90DEE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98D74D-7D47-3210-4CC4-A8FD314A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B8FEAC-229F-5E73-0CD3-4DD4309F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5491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38A9A-3A36-F5C3-0B42-731F27B55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0350F8B-677B-454C-D802-B6F401F360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99D54E-ABC9-D09F-7818-030F156C3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D8AA32-1AFE-C1C4-FC14-BD482A767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E0D793-A2FA-1C4A-B60C-80D50ACEE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9492C4-EA04-7A46-7BE4-A4A7A8D1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3359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BB5EF5-881D-3011-F74E-7C07FA26A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BE5F6E6-CE42-A740-E0BE-277F2FB95E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8E709C8-CABD-4CF0-F1A1-F37E7FAB9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8A8663-8032-CA56-7F1C-047EAF1D4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BB999CD-DAC2-0F17-100D-6C1B3CF2AA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94713B-AA61-B36D-6D8D-A9A9C7255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C7521B4-9528-52EF-27EF-466D86AB4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0EE6E21-7271-B0DD-B8C8-518F1B162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2040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9F4326-2B8E-106A-0FA1-E203C97A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68A43B3-FE93-68D5-B0E0-4414DFE79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234D7B4-7EBA-9093-65DE-FEFCF4DB0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B6E93A1-C0B1-F8D2-F645-0D781012B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47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F9C0C30-91FE-0130-6AEF-E93770BEC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4026A9F-B0AF-E614-623E-58FF96892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445BB16-8A8E-3AD4-1BA0-C514EC75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893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D9E01B-27A9-D9D3-3523-F0405C7CE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98D04B-7D1F-8E1E-7F10-05A0004E4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A240AA-0A4F-A1EA-70B0-993273B43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7A49AE-0EBC-AD9B-D3F3-4F2F085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3714ADB-167B-BEBD-2DDC-4331097EA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9AB1B8D-D2F5-BC01-0781-E6296B4FA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816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F03847-2EF5-17C2-1FA7-171781D0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40A83D-4CD8-3F1D-5A05-6E154F4CAB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59B5B5-F72E-6C5C-905C-4A10EA695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ED16DC-D08B-E39D-5000-65DD9CF7F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3D9312-D55D-6BEB-36A0-25CA01CAB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00541E-50DC-B96E-7237-995A17FFD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20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A94EC0E-C9A9-9C50-F31F-0C9D4DF28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0B27A7-2F04-9F03-F995-55898F31C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5500D0-7FED-C594-B176-7A7304D8BA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912582-AFAF-4382-98E8-0A6380F90056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3003E4-394E-C711-638B-3B01F4B1F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2D8B3E-D555-F610-101D-3026BAE662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1AB9EE-6BEF-43C2-8A9A-8F2683C449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610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EA4A23-0720-7638-EED5-51D4C5FD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8C572D-CA37-FCCE-11CF-323D84C1E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F551C3-451F-EAF4-F6A8-B55A425CA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4FEE50-BB59-1B89-E247-45E950B22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0C3F8-37AE-759F-B96A-FBC5BFD16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43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091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0EB48B5-D436-D383-5BB5-76AF2F406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2" y="39962"/>
            <a:ext cx="12043178" cy="6784262"/>
          </a:xfrm>
          <a:prstGeom prst="rect">
            <a:avLst/>
          </a:prstGeom>
        </p:spPr>
      </p:pic>
      <p:sp>
        <p:nvSpPr>
          <p:cNvPr id="3" name="Marco 2">
            <a:extLst>
              <a:ext uri="{FF2B5EF4-FFF2-40B4-BE49-F238E27FC236}">
                <a16:creationId xmlns:a16="http://schemas.microsoft.com/office/drawing/2014/main" id="{06713759-54A8-EF66-C740-11D977D186D1}"/>
              </a:ext>
            </a:extLst>
          </p:cNvPr>
          <p:cNvSpPr/>
          <p:nvPr/>
        </p:nvSpPr>
        <p:spPr>
          <a:xfrm>
            <a:off x="79372" y="39962"/>
            <a:ext cx="12033256" cy="6778076"/>
          </a:xfrm>
          <a:prstGeom prst="frame">
            <a:avLst>
              <a:gd name="adj1" fmla="val 1400"/>
            </a:avLst>
          </a:prstGeom>
          <a:solidFill>
            <a:srgbClr val="48599F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C2FCB6-7B7E-280C-ECBD-198ABFE85CDC}"/>
              </a:ext>
            </a:extLst>
          </p:cNvPr>
          <p:cNvSpPr txBox="1"/>
          <p:nvPr/>
        </p:nvSpPr>
        <p:spPr>
          <a:xfrm>
            <a:off x="2495811" y="350370"/>
            <a:ext cx="8585521" cy="4834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“…no hay espacio ni tiempo, sino un presente eterno que nos hermana y nos iguala dentro de la diversidad.”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BBEC8CE-038C-B093-A58A-159AD75A22E7}"/>
              </a:ext>
            </a:extLst>
          </p:cNvPr>
          <p:cNvSpPr/>
          <p:nvPr/>
        </p:nvSpPr>
        <p:spPr>
          <a:xfrm rot="21027854">
            <a:off x="4357471" y="5083462"/>
            <a:ext cx="2653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92D3368A-0423-C5A8-FE09-8A062FEA8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3" y="571107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8DEC9F6-355F-71E6-2D82-381847397E94}"/>
              </a:ext>
            </a:extLst>
          </p:cNvPr>
          <p:cNvSpPr txBox="1"/>
          <p:nvPr/>
        </p:nvSpPr>
        <p:spPr>
          <a:xfrm>
            <a:off x="-1205" y="1552266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F5730DD-133C-0B32-D00D-75A254B732EE}"/>
              </a:ext>
            </a:extLst>
          </p:cNvPr>
          <p:cNvSpPr txBox="1"/>
          <p:nvPr/>
        </p:nvSpPr>
        <p:spPr>
          <a:xfrm>
            <a:off x="286010" y="4684761"/>
            <a:ext cx="192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628F9E5-613F-71ED-8131-A0377F5905BF}"/>
              </a:ext>
            </a:extLst>
          </p:cNvPr>
          <p:cNvSpPr txBox="1"/>
          <p:nvPr/>
        </p:nvSpPr>
        <p:spPr>
          <a:xfrm>
            <a:off x="8742001" y="5983826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434</a:t>
            </a:r>
          </a:p>
        </p:txBody>
      </p:sp>
    </p:spTree>
    <p:extLst>
      <p:ext uri="{BB962C8B-B14F-4D97-AF65-F5344CB8AC3E}">
        <p14:creationId xmlns:p14="http://schemas.microsoft.com/office/powerpoint/2010/main" val="2289740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0EB48B5-D436-D383-5BB5-76AF2F406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2" y="39962"/>
            <a:ext cx="12043178" cy="6784262"/>
          </a:xfrm>
          <a:prstGeom prst="rect">
            <a:avLst/>
          </a:prstGeom>
        </p:spPr>
      </p:pic>
      <p:sp>
        <p:nvSpPr>
          <p:cNvPr id="3" name="Marco 2">
            <a:extLst>
              <a:ext uri="{FF2B5EF4-FFF2-40B4-BE49-F238E27FC236}">
                <a16:creationId xmlns:a16="http://schemas.microsoft.com/office/drawing/2014/main" id="{06713759-54A8-EF66-C740-11D977D186D1}"/>
              </a:ext>
            </a:extLst>
          </p:cNvPr>
          <p:cNvSpPr/>
          <p:nvPr/>
        </p:nvSpPr>
        <p:spPr>
          <a:xfrm>
            <a:off x="79372" y="39962"/>
            <a:ext cx="12033256" cy="6778076"/>
          </a:xfrm>
          <a:prstGeom prst="frame">
            <a:avLst>
              <a:gd name="adj1" fmla="val 1400"/>
            </a:avLst>
          </a:prstGeom>
          <a:solidFill>
            <a:srgbClr val="48599F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C2FCB6-7B7E-280C-ECBD-198ABFE85CDC}"/>
              </a:ext>
            </a:extLst>
          </p:cNvPr>
          <p:cNvSpPr txBox="1"/>
          <p:nvPr/>
        </p:nvSpPr>
        <p:spPr>
          <a:xfrm>
            <a:off x="2495811" y="350370"/>
            <a:ext cx="8585521" cy="4834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“…no hay espacio ni tiempo, sino un presente eterno que nos hermana y nos iguala dentro de la diversidad.”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BBEC8CE-038C-B093-A58A-159AD75A22E7}"/>
              </a:ext>
            </a:extLst>
          </p:cNvPr>
          <p:cNvSpPr/>
          <p:nvPr/>
        </p:nvSpPr>
        <p:spPr>
          <a:xfrm rot="21027854">
            <a:off x="4357471" y="5083462"/>
            <a:ext cx="2653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92D3368A-0423-C5A8-FE09-8A062FEA8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93" y="571107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8DEC9F6-355F-71E6-2D82-381847397E94}"/>
              </a:ext>
            </a:extLst>
          </p:cNvPr>
          <p:cNvSpPr txBox="1"/>
          <p:nvPr/>
        </p:nvSpPr>
        <p:spPr>
          <a:xfrm>
            <a:off x="-1205" y="1552266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F5730DD-133C-0B32-D00D-75A254B732EE}"/>
              </a:ext>
            </a:extLst>
          </p:cNvPr>
          <p:cNvSpPr txBox="1"/>
          <p:nvPr/>
        </p:nvSpPr>
        <p:spPr>
          <a:xfrm>
            <a:off x="286010" y="4684761"/>
            <a:ext cx="1922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628F9E5-613F-71ED-8131-A0377F5905BF}"/>
              </a:ext>
            </a:extLst>
          </p:cNvPr>
          <p:cNvSpPr txBox="1"/>
          <p:nvPr/>
        </p:nvSpPr>
        <p:spPr>
          <a:xfrm>
            <a:off x="8742001" y="5983826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434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8E2E3430-6329-6A18-D961-EFA0C8B4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A2B2E6-F069-4B4F-9D28-B43260DFFCD9}" type="slidenum">
              <a:rPr kumimoji="0" lang="es-MX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MX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97598"/>
      </p:ext>
    </p:extLst>
  </p:cSld>
  <p:clrMapOvr>
    <a:masterClrMapping/>
  </p:clrMapOvr>
  <p:transition spd="med">
    <p:pull/>
    <p:sndAc>
      <p:stSnd>
        <p:snd r:embed="rId2" name="wind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E8FDA40-E17E-516B-6DCE-C835A1B23C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7" y="57873"/>
            <a:ext cx="12029402" cy="6776977"/>
          </a:xfrm>
          <a:prstGeom prst="rect">
            <a:avLst/>
          </a:prstGeom>
          <a:ln w="38100">
            <a:solidFill>
              <a:srgbClr val="0099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960C253-0A3F-58DA-2B6A-1B4EB6A23331}"/>
              </a:ext>
            </a:extLst>
          </p:cNvPr>
          <p:cNvSpPr txBox="1"/>
          <p:nvPr/>
        </p:nvSpPr>
        <p:spPr>
          <a:xfrm>
            <a:off x="1044615" y="875886"/>
            <a:ext cx="6094070" cy="4804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0" u="none" strike="noStrike" kern="1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skerville Old Face" panose="020206020805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“…seguid adelante, creed en vosotros mismos, sois capaces de conquistaros a vosotros mismos y perfeccionar vuestro pensamiento.”</a:t>
            </a:r>
          </a:p>
        </p:txBody>
      </p:sp>
    </p:spTree>
    <p:extLst>
      <p:ext uri="{BB962C8B-B14F-4D97-AF65-F5344CB8AC3E}">
        <p14:creationId xmlns:p14="http://schemas.microsoft.com/office/powerpoint/2010/main" val="126622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0D52CE8-0257-6410-E7B1-8827ADBF4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6" y="66546"/>
            <a:ext cx="12016152" cy="6709392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F0766560-35E5-8F3A-05C3-808717734F47}"/>
              </a:ext>
            </a:extLst>
          </p:cNvPr>
          <p:cNvSpPr/>
          <p:nvPr/>
        </p:nvSpPr>
        <p:spPr>
          <a:xfrm>
            <a:off x="4501662" y="586154"/>
            <a:ext cx="7022123" cy="5756031"/>
          </a:xfrm>
          <a:prstGeom prst="roundRect">
            <a:avLst/>
          </a:prstGeom>
          <a:solidFill>
            <a:srgbClr val="3FADFF">
              <a:alpha val="3922"/>
            </a:srgbClr>
          </a:solidFill>
          <a:ln w="76200">
            <a:solidFill>
              <a:srgbClr val="3FADFF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DC8486-2809-C1D8-15B1-ADD54284D4AD}"/>
              </a:ext>
            </a:extLst>
          </p:cNvPr>
          <p:cNvSpPr txBox="1"/>
          <p:nvPr/>
        </p:nvSpPr>
        <p:spPr>
          <a:xfrm>
            <a:off x="4964723" y="1201532"/>
            <a:ext cx="6096000" cy="443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ush Script MT" panose="030608020404060703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“No permitáis diferencias, puesto que todos sois iguales, sois amor.”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D2C3720-61A9-C1E8-1361-1539A049BEF4}"/>
              </a:ext>
            </a:extLst>
          </p:cNvPr>
          <p:cNvSpPr/>
          <p:nvPr/>
        </p:nvSpPr>
        <p:spPr>
          <a:xfrm rot="20721575">
            <a:off x="1401123" y="4256694"/>
            <a:ext cx="3078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5560CA36-C77F-723A-4C60-2BEC88C43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80" y="1201532"/>
            <a:ext cx="836394" cy="836394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CD48E56-D638-03E8-233C-4AEF1C4F49A0}"/>
              </a:ext>
            </a:extLst>
          </p:cNvPr>
          <p:cNvSpPr txBox="1"/>
          <p:nvPr/>
        </p:nvSpPr>
        <p:spPr>
          <a:xfrm>
            <a:off x="1421424" y="1296563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A8FBD5B-D0CC-9825-0886-1A038EAC4BBD}"/>
              </a:ext>
            </a:extLst>
          </p:cNvPr>
          <p:cNvSpPr txBox="1"/>
          <p:nvPr/>
        </p:nvSpPr>
        <p:spPr>
          <a:xfrm>
            <a:off x="693129" y="6005884"/>
            <a:ext cx="2344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457</a:t>
            </a:r>
          </a:p>
        </p:txBody>
      </p:sp>
    </p:spTree>
    <p:extLst>
      <p:ext uri="{BB962C8B-B14F-4D97-AF65-F5344CB8AC3E}">
        <p14:creationId xmlns:p14="http://schemas.microsoft.com/office/powerpoint/2010/main" val="1838962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AEC4A44-AFB8-083D-6EDC-DAD1056C7B54}"/>
              </a:ext>
            </a:extLst>
          </p:cNvPr>
          <p:cNvSpPr/>
          <p:nvPr/>
        </p:nvSpPr>
        <p:spPr>
          <a:xfrm>
            <a:off x="58615" y="46892"/>
            <a:ext cx="12074769" cy="6764215"/>
          </a:xfrm>
          <a:prstGeom prst="rect">
            <a:avLst/>
          </a:prstGeom>
          <a:effectLst>
            <a:glow rad="228600">
              <a:schemeClr val="accent6">
                <a:lumMod val="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02270B-4AFA-2389-A153-2D7D69660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65" y="205153"/>
            <a:ext cx="4835769" cy="6447692"/>
          </a:xfrm>
          <a:prstGeom prst="rect">
            <a:avLst/>
          </a:prstGeom>
          <a:effectLst>
            <a:glow rad="101600">
              <a:schemeClr val="accent6">
                <a:lumMod val="50000"/>
                <a:alpha val="60000"/>
              </a:schemeClr>
            </a:glow>
          </a:effectLst>
        </p:spPr>
      </p:pic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370C4A70-C74B-DBDD-9353-8A851704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19" y="445201"/>
            <a:ext cx="795280" cy="79528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B948B0A-959F-AF7D-EB10-76DFC7438B4D}"/>
              </a:ext>
            </a:extLst>
          </p:cNvPr>
          <p:cNvSpPr txBox="1"/>
          <p:nvPr/>
        </p:nvSpPr>
        <p:spPr>
          <a:xfrm>
            <a:off x="2386858" y="196510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4ADAC-1F85-BFF8-532F-F85D6EEABB2C}"/>
              </a:ext>
            </a:extLst>
          </p:cNvPr>
          <p:cNvSpPr txBox="1"/>
          <p:nvPr/>
        </p:nvSpPr>
        <p:spPr>
          <a:xfrm>
            <a:off x="2521674" y="6212742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457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4476EC44-5443-F249-9432-3B27678985A6}"/>
              </a:ext>
            </a:extLst>
          </p:cNvPr>
          <p:cNvSpPr/>
          <p:nvPr/>
        </p:nvSpPr>
        <p:spPr>
          <a:xfrm rot="20721575">
            <a:off x="8877130" y="5598989"/>
            <a:ext cx="2653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B2AC69-370A-6E18-688D-18018022CE52}"/>
              </a:ext>
            </a:extLst>
          </p:cNvPr>
          <p:cNvSpPr txBox="1"/>
          <p:nvPr/>
        </p:nvSpPr>
        <p:spPr>
          <a:xfrm>
            <a:off x="5543677" y="205153"/>
            <a:ext cx="6277706" cy="538782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“…sois atlantes muy poderosos, tenéis la facultad de crear, y ahora lo estáis haciendo, estáis generando amor.”</a:t>
            </a:r>
          </a:p>
        </p:txBody>
      </p:sp>
    </p:spTree>
    <p:extLst>
      <p:ext uri="{BB962C8B-B14F-4D97-AF65-F5344CB8AC3E}">
        <p14:creationId xmlns:p14="http://schemas.microsoft.com/office/powerpoint/2010/main" val="4192775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AEC4A44-AFB8-083D-6EDC-DAD1056C7B54}"/>
              </a:ext>
            </a:extLst>
          </p:cNvPr>
          <p:cNvSpPr/>
          <p:nvPr/>
        </p:nvSpPr>
        <p:spPr>
          <a:xfrm>
            <a:off x="58615" y="46892"/>
            <a:ext cx="12074769" cy="6764215"/>
          </a:xfrm>
          <a:prstGeom prst="rect">
            <a:avLst/>
          </a:prstGeom>
          <a:effectLst>
            <a:glow rad="228600">
              <a:schemeClr val="accent6">
                <a:lumMod val="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6ADA9A5-2DBF-692D-D9DC-8F222A3364E1}"/>
              </a:ext>
            </a:extLst>
          </p:cNvPr>
          <p:cNvSpPr txBox="1"/>
          <p:nvPr/>
        </p:nvSpPr>
        <p:spPr>
          <a:xfrm>
            <a:off x="5663710" y="46892"/>
            <a:ext cx="6096000" cy="59675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1" u="none" strike="noStrike" kern="1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“Recordad, no hay distancia ni barreras para instaurar el amor.”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4A4ADAC-1F85-BFF8-532F-F85D6EEABB2C}"/>
              </a:ext>
            </a:extLst>
          </p:cNvPr>
          <p:cNvSpPr txBox="1"/>
          <p:nvPr/>
        </p:nvSpPr>
        <p:spPr>
          <a:xfrm>
            <a:off x="3442186" y="6299033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457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11312E-5A57-59EE-D7CF-A2B9E25D4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132017">
            <a:off x="659081" y="356627"/>
            <a:ext cx="4546538" cy="6062051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4476EC44-5443-F249-9432-3B27678985A6}"/>
              </a:ext>
            </a:extLst>
          </p:cNvPr>
          <p:cNvSpPr/>
          <p:nvPr/>
        </p:nvSpPr>
        <p:spPr>
          <a:xfrm rot="20721575">
            <a:off x="8778426" y="5401806"/>
            <a:ext cx="30780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0160">
                  <a:solidFill>
                    <a:srgbClr val="5B9BD5"/>
                  </a:solidFill>
                  <a:prstDash val="solid"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370C4A70-C74B-DBDD-9353-8A851704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549" y="768366"/>
            <a:ext cx="795280" cy="79528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B948B0A-959F-AF7D-EB10-76DFC7438B4D}"/>
              </a:ext>
            </a:extLst>
          </p:cNvPr>
          <p:cNvSpPr txBox="1"/>
          <p:nvPr/>
        </p:nvSpPr>
        <p:spPr>
          <a:xfrm>
            <a:off x="1996322" y="842840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</p:spTree>
    <p:extLst>
      <p:ext uri="{BB962C8B-B14F-4D97-AF65-F5344CB8AC3E}">
        <p14:creationId xmlns:p14="http://schemas.microsoft.com/office/powerpoint/2010/main" val="3234754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E6371AF-1126-D81E-5B1C-4BB57B46C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3" y="83710"/>
            <a:ext cx="7383342" cy="6690579"/>
          </a:xfrm>
          <a:prstGeom prst="rect">
            <a:avLst/>
          </a:prstGeom>
          <a:effectLst>
            <a:glow rad="101600">
              <a:srgbClr val="00B0F0">
                <a:alpha val="60000"/>
              </a:srgbClr>
            </a:glo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1F4B5017-73A3-0C7A-C1AD-E25BBAD31085}"/>
              </a:ext>
            </a:extLst>
          </p:cNvPr>
          <p:cNvSpPr/>
          <p:nvPr/>
        </p:nvSpPr>
        <p:spPr>
          <a:xfrm>
            <a:off x="82062" y="83709"/>
            <a:ext cx="4501661" cy="6727397"/>
          </a:xfrm>
          <a:prstGeom prst="rect">
            <a:avLst/>
          </a:prstGeom>
          <a:gradFill flip="none" rotWithShape="1">
            <a:gsLst>
              <a:gs pos="0">
                <a:srgbClr val="009EDE">
                  <a:shade val="30000"/>
                  <a:satMod val="115000"/>
                </a:srgbClr>
              </a:gs>
              <a:gs pos="50000">
                <a:srgbClr val="009EDE">
                  <a:shade val="67500"/>
                  <a:satMod val="115000"/>
                </a:srgbClr>
              </a:gs>
              <a:gs pos="100000">
                <a:srgbClr val="009EDE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glow rad="101600">
              <a:srgbClr val="009EDE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o 3">
            <a:extLst>
              <a:ext uri="{FF2B5EF4-FFF2-40B4-BE49-F238E27FC236}">
                <a16:creationId xmlns:a16="http://schemas.microsoft.com/office/drawing/2014/main" id="{DA5E073A-E746-BC61-AF39-8307D39FDCC0}"/>
              </a:ext>
            </a:extLst>
          </p:cNvPr>
          <p:cNvSpPr/>
          <p:nvPr/>
        </p:nvSpPr>
        <p:spPr>
          <a:xfrm>
            <a:off x="105508" y="83710"/>
            <a:ext cx="4419600" cy="6690579"/>
          </a:xfrm>
          <a:prstGeom prst="frame">
            <a:avLst>
              <a:gd name="adj1" fmla="val 82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3616DAB-19B8-2588-C8FD-43E663C215BA}"/>
              </a:ext>
            </a:extLst>
          </p:cNvPr>
          <p:cNvSpPr txBox="1"/>
          <p:nvPr/>
        </p:nvSpPr>
        <p:spPr>
          <a:xfrm>
            <a:off x="6283569" y="292294"/>
            <a:ext cx="5709141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ush Script MT" panose="030608020404060703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“En el fondo es una manera de servir a la energía, sirviéndoos a vosotros, todos y cada uno.”</a:t>
            </a:r>
            <a:endParaRPr kumimoji="0" lang="es-MX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ush Script MT" panose="03060802040406070304" pitchFamily="66" charset="0"/>
              <a:ea typeface="+mn-ea"/>
              <a:cs typeface="+mn-cs"/>
            </a:endParaRP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F3CE4CCE-1BC7-12F0-C1DC-F1F6D1EE9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0" y="1113376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F6453B2-C163-9E88-0C51-1B7A422622C9}"/>
              </a:ext>
            </a:extLst>
          </p:cNvPr>
          <p:cNvSpPr txBox="1"/>
          <p:nvPr/>
        </p:nvSpPr>
        <p:spPr>
          <a:xfrm>
            <a:off x="1601940" y="1217978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46BEECE-B7BB-95A6-CBBA-18CE19C5EB2A}"/>
              </a:ext>
            </a:extLst>
          </p:cNvPr>
          <p:cNvSpPr txBox="1"/>
          <p:nvPr/>
        </p:nvSpPr>
        <p:spPr>
          <a:xfrm>
            <a:off x="1824529" y="5759772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443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2463D90-91EF-3807-39F7-BA81ED193A73}"/>
              </a:ext>
            </a:extLst>
          </p:cNvPr>
          <p:cNvSpPr/>
          <p:nvPr/>
        </p:nvSpPr>
        <p:spPr>
          <a:xfrm rot="20927645">
            <a:off x="911997" y="3176748"/>
            <a:ext cx="2954857" cy="1096108"/>
          </a:xfrm>
          <a:prstGeom prst="ellipse">
            <a:avLst/>
          </a:prstGeom>
          <a:solidFill>
            <a:srgbClr val="EBF0F9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004590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004590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8717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AA53878-9BED-9C92-1B4E-4A30BD9E1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23" y="48475"/>
            <a:ext cx="12022354" cy="6761050"/>
          </a:xfrm>
          <a:prstGeom prst="rect">
            <a:avLst/>
          </a:prstGeom>
          <a:effectLst>
            <a:glow rad="101600">
              <a:schemeClr val="accent4">
                <a:lumMod val="50000"/>
                <a:alpha val="60000"/>
              </a:schemeClr>
            </a:glow>
          </a:effectLst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556C3A2-2A11-8AB0-7235-BE86F400407F}"/>
              </a:ext>
            </a:extLst>
          </p:cNvPr>
          <p:cNvSpPr/>
          <p:nvPr/>
        </p:nvSpPr>
        <p:spPr>
          <a:xfrm>
            <a:off x="1008185" y="2637692"/>
            <a:ext cx="10034954" cy="3739662"/>
          </a:xfrm>
          <a:prstGeom prst="roundRect">
            <a:avLst/>
          </a:prstGeom>
          <a:solidFill>
            <a:srgbClr val="7030A0">
              <a:alpha val="27059"/>
            </a:srgb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6C2CCB5-1EB5-0112-061D-EABB12D328FA}"/>
              </a:ext>
            </a:extLst>
          </p:cNvPr>
          <p:cNvSpPr txBox="1"/>
          <p:nvPr/>
        </p:nvSpPr>
        <p:spPr>
          <a:xfrm>
            <a:off x="1137138" y="2827865"/>
            <a:ext cx="9777047" cy="32186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800" b="1" i="1" u="none" strike="noStrike" kern="1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“…no temáis porque ser temeroso en estos tiempos que corren, es engendrar la desolación, la angustia. Y el miedo se crece.”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69188D68-990D-98FB-8EDE-1D0797717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573" y="320917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90A17ED-EB50-BD33-4C06-6DD644199BFB}"/>
              </a:ext>
            </a:extLst>
          </p:cNvPr>
          <p:cNvSpPr txBox="1"/>
          <p:nvPr/>
        </p:nvSpPr>
        <p:spPr>
          <a:xfrm>
            <a:off x="1601940" y="1169083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7C64D3F-C5A9-1187-7CFE-42D634FAC2AB}"/>
              </a:ext>
            </a:extLst>
          </p:cNvPr>
          <p:cNvSpPr/>
          <p:nvPr/>
        </p:nvSpPr>
        <p:spPr>
          <a:xfrm rot="20927645">
            <a:off x="8403043" y="5333794"/>
            <a:ext cx="2954857" cy="109610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5EE67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5EE67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BCF7BBD-5178-01D6-809C-01A8E1564729}"/>
              </a:ext>
            </a:extLst>
          </p:cNvPr>
          <p:cNvSpPr txBox="1"/>
          <p:nvPr/>
        </p:nvSpPr>
        <p:spPr>
          <a:xfrm>
            <a:off x="1429573" y="2201915"/>
            <a:ext cx="2813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443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A1601AE-6C6F-52B7-3D1C-E6E08C9DCE71}"/>
              </a:ext>
            </a:extLst>
          </p:cNvPr>
          <p:cNvSpPr txBox="1"/>
          <p:nvPr/>
        </p:nvSpPr>
        <p:spPr>
          <a:xfrm>
            <a:off x="183447" y="6448777"/>
            <a:ext cx="283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1" u="none" strike="noStrike" kern="1200" cap="none" spc="0" normalizeH="0" baseline="0" noProof="0" dirty="0">
                <a:ln>
                  <a:noFill/>
                </a:ln>
                <a:solidFill>
                  <a:srgbClr val="4635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Foto de Junto a Ti La Pm</a:t>
            </a:r>
          </a:p>
        </p:txBody>
      </p:sp>
    </p:spTree>
    <p:extLst>
      <p:ext uri="{BB962C8B-B14F-4D97-AF65-F5344CB8AC3E}">
        <p14:creationId xmlns:p14="http://schemas.microsoft.com/office/powerpoint/2010/main" val="2663148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865B731-3707-997C-35E0-830D4896644D}"/>
              </a:ext>
            </a:extLst>
          </p:cNvPr>
          <p:cNvSpPr/>
          <p:nvPr/>
        </p:nvSpPr>
        <p:spPr>
          <a:xfrm>
            <a:off x="58615" y="46892"/>
            <a:ext cx="12074769" cy="6764215"/>
          </a:xfrm>
          <a:prstGeom prst="rect">
            <a:avLst/>
          </a:prstGeom>
          <a:effectLst>
            <a:glow rad="228600">
              <a:schemeClr val="accent6">
                <a:lumMod val="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5017FCC-F981-E512-F8B6-44F89A0A2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5" y="58616"/>
            <a:ext cx="4982307" cy="6723184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1251BCA-A632-22B2-7E46-6A54EC1E2511}"/>
              </a:ext>
            </a:extLst>
          </p:cNvPr>
          <p:cNvSpPr txBox="1"/>
          <p:nvPr/>
        </p:nvSpPr>
        <p:spPr>
          <a:xfrm>
            <a:off x="5263661" y="58616"/>
            <a:ext cx="6834553" cy="674030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1" u="none" strike="noStrike" kern="1200" cap="none" spc="0" normalizeH="0" baseline="0" noProof="0" dirty="0">
                <a:ln>
                  <a:noFill/>
                </a:ln>
                <a:solidFill>
                  <a:srgbClr val="C39B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“Este es un proceso maravilloso… Comunión que nos permite unificarnos y, todo lo que se construye en estos instantes, no puede ya jamás destruirse.”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F4D2D9E-DCB1-7E19-D592-85AE35B57181}"/>
              </a:ext>
            </a:extLst>
          </p:cNvPr>
          <p:cNvSpPr/>
          <p:nvPr/>
        </p:nvSpPr>
        <p:spPr>
          <a:xfrm rot="20927645">
            <a:off x="3232081" y="2807394"/>
            <a:ext cx="2292924" cy="803651"/>
          </a:xfrm>
          <a:prstGeom prst="ellipse">
            <a:avLst/>
          </a:prstGeom>
          <a:solidFill>
            <a:srgbClr val="7030A0">
              <a:alpha val="63922"/>
            </a:srgbClr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12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20000"/>
                  <a:lumOff val="8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3B85BC6-87F2-46AB-014F-25D9930AA77F}"/>
              </a:ext>
            </a:extLst>
          </p:cNvPr>
          <p:cNvSpPr txBox="1"/>
          <p:nvPr/>
        </p:nvSpPr>
        <p:spPr>
          <a:xfrm>
            <a:off x="661209" y="6359825"/>
            <a:ext cx="2639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Foto de Aran Valles Pm</a:t>
            </a:r>
          </a:p>
        </p:txBody>
      </p:sp>
      <p:pic>
        <p:nvPicPr>
          <p:cNvPr id="8" name="Picture 2" descr="Vista previa de imagen">
            <a:extLst>
              <a:ext uri="{FF2B5EF4-FFF2-40B4-BE49-F238E27FC236}">
                <a16:creationId xmlns:a16="http://schemas.microsoft.com/office/drawing/2014/main" id="{8FB967D4-909E-C34B-A0DD-D0C4BA73C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47" y="215409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473D915-2071-1AA4-1976-82314CB77749}"/>
              </a:ext>
            </a:extLst>
          </p:cNvPr>
          <p:cNvSpPr txBox="1"/>
          <p:nvPr/>
        </p:nvSpPr>
        <p:spPr>
          <a:xfrm>
            <a:off x="-93784" y="988468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FC98E17-5CF8-2C79-2804-BA655759697D}"/>
              </a:ext>
            </a:extLst>
          </p:cNvPr>
          <p:cNvSpPr txBox="1"/>
          <p:nvPr/>
        </p:nvSpPr>
        <p:spPr>
          <a:xfrm>
            <a:off x="2614246" y="5869533"/>
            <a:ext cx="2497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Comunicado 443</a:t>
            </a:r>
          </a:p>
        </p:txBody>
      </p:sp>
    </p:spTree>
    <p:extLst>
      <p:ext uri="{BB962C8B-B14F-4D97-AF65-F5344CB8AC3E}">
        <p14:creationId xmlns:p14="http://schemas.microsoft.com/office/powerpoint/2010/main" val="200751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DD7900B8-72BA-44AD-7FE6-6018FF25AF4A}"/>
              </a:ext>
            </a:extLst>
          </p:cNvPr>
          <p:cNvSpPr/>
          <p:nvPr/>
        </p:nvSpPr>
        <p:spPr>
          <a:xfrm>
            <a:off x="93785" y="46892"/>
            <a:ext cx="12004430" cy="672904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0F87FA3-B443-4384-68FB-512C16758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6984" y="109298"/>
            <a:ext cx="9015047" cy="655734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Marco 3">
            <a:extLst>
              <a:ext uri="{FF2B5EF4-FFF2-40B4-BE49-F238E27FC236}">
                <a16:creationId xmlns:a16="http://schemas.microsoft.com/office/drawing/2014/main" id="{0D0C8650-9C60-2094-4536-66DE3297A208}"/>
              </a:ext>
            </a:extLst>
          </p:cNvPr>
          <p:cNvSpPr/>
          <p:nvPr/>
        </p:nvSpPr>
        <p:spPr>
          <a:xfrm>
            <a:off x="93785" y="23446"/>
            <a:ext cx="12004430" cy="6729046"/>
          </a:xfrm>
          <a:prstGeom prst="frame">
            <a:avLst>
              <a:gd name="adj1" fmla="val 1176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E0530C3-A87D-EB12-FDD4-5987A5E148AF}"/>
              </a:ext>
            </a:extLst>
          </p:cNvPr>
          <p:cNvSpPr txBox="1"/>
          <p:nvPr/>
        </p:nvSpPr>
        <p:spPr>
          <a:xfrm>
            <a:off x="5193323" y="562708"/>
            <a:ext cx="6752493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“…estamos todos unidos, que todo lo que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estamos llevando a cabo lo hacemos en una sincronía perfecta, en una unidad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de pensamiento.”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4944723-314A-9CB1-DC40-B9EDA73D99C8}"/>
              </a:ext>
            </a:extLst>
          </p:cNvPr>
          <p:cNvSpPr/>
          <p:nvPr/>
        </p:nvSpPr>
        <p:spPr>
          <a:xfrm rot="21027854">
            <a:off x="2887486" y="3319869"/>
            <a:ext cx="265329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E325004A-FF7C-58DE-ADCD-CAE019447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23" y="883624"/>
            <a:ext cx="981159" cy="98115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1190786-3689-CC31-FB8F-AA5E33158E99}"/>
              </a:ext>
            </a:extLst>
          </p:cNvPr>
          <p:cNvSpPr txBox="1"/>
          <p:nvPr/>
        </p:nvSpPr>
        <p:spPr>
          <a:xfrm>
            <a:off x="93784" y="1864783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88C9F9C-D7E0-324E-D54C-C9B3DB299D2D}"/>
              </a:ext>
            </a:extLst>
          </p:cNvPr>
          <p:cNvSpPr txBox="1"/>
          <p:nvPr/>
        </p:nvSpPr>
        <p:spPr>
          <a:xfrm>
            <a:off x="504092" y="3105834"/>
            <a:ext cx="1922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Grupo de contacto extraterrestre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87FB575-046C-932B-B011-D7FDDBF9F99E}"/>
              </a:ext>
            </a:extLst>
          </p:cNvPr>
          <p:cNvSpPr txBox="1"/>
          <p:nvPr/>
        </p:nvSpPr>
        <p:spPr>
          <a:xfrm>
            <a:off x="246183" y="4778747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434</a:t>
            </a:r>
          </a:p>
        </p:txBody>
      </p:sp>
    </p:spTree>
    <p:extLst>
      <p:ext uri="{BB962C8B-B14F-4D97-AF65-F5344CB8AC3E}">
        <p14:creationId xmlns:p14="http://schemas.microsoft.com/office/powerpoint/2010/main" val="140707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00D7053-40A9-9453-7663-9CB53EEE3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32" y="58616"/>
            <a:ext cx="12004430" cy="6752492"/>
          </a:xfrm>
          <a:prstGeom prst="rect">
            <a:avLst/>
          </a:prstGeom>
        </p:spPr>
      </p:pic>
      <p:sp>
        <p:nvSpPr>
          <p:cNvPr id="3" name="Marco 2">
            <a:extLst>
              <a:ext uri="{FF2B5EF4-FFF2-40B4-BE49-F238E27FC236}">
                <a16:creationId xmlns:a16="http://schemas.microsoft.com/office/drawing/2014/main" id="{9347B35B-9E8C-C47E-3C87-332D5B4F49AC}"/>
              </a:ext>
            </a:extLst>
          </p:cNvPr>
          <p:cNvSpPr/>
          <p:nvPr/>
        </p:nvSpPr>
        <p:spPr>
          <a:xfrm>
            <a:off x="93785" y="58616"/>
            <a:ext cx="12004429" cy="6740768"/>
          </a:xfrm>
          <a:prstGeom prst="frame">
            <a:avLst>
              <a:gd name="adj1" fmla="val 848"/>
            </a:avLst>
          </a:prstGeom>
          <a:solidFill>
            <a:srgbClr val="F199EB"/>
          </a:solidFill>
          <a:ln w="38100"/>
          <a:effectLst>
            <a:glow rad="101600">
              <a:srgbClr val="7030A0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36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01EEAA4-2951-D9CE-9B4B-613BE6E0FC5D}"/>
              </a:ext>
            </a:extLst>
          </p:cNvPr>
          <p:cNvSpPr/>
          <p:nvPr/>
        </p:nvSpPr>
        <p:spPr>
          <a:xfrm>
            <a:off x="242047" y="174812"/>
            <a:ext cx="11832721" cy="6508376"/>
          </a:xfrm>
          <a:prstGeom prst="rect">
            <a:avLst/>
          </a:prstGeom>
          <a:solidFill>
            <a:srgbClr val="9F5FCF">
              <a:alpha val="3922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2B57BC3-8FB0-2311-BFE6-5F24C5EB5931}"/>
              </a:ext>
            </a:extLst>
          </p:cNvPr>
          <p:cNvSpPr txBox="1"/>
          <p:nvPr/>
        </p:nvSpPr>
        <p:spPr>
          <a:xfrm rot="21228289">
            <a:off x="4001137" y="1166843"/>
            <a:ext cx="7315199" cy="452431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0" i="0" u="none" strike="noStrike" kern="1200" cap="none" spc="0" normalizeH="0" baseline="0" noProof="0" dirty="0">
                <a:ln>
                  <a:noFill/>
                </a:ln>
                <a:solidFill>
                  <a:srgbClr val="9149C7"/>
                </a:solidFill>
                <a:effectLst/>
                <a:uLnTx/>
                <a:uFillTx/>
                <a:latin typeface="Brush Script MT" panose="030608020404060703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“lo que hagamos en un lugar se replica instantáneamente en otro.”</a:t>
            </a:r>
            <a:endParaRPr kumimoji="0" lang="es-MX" sz="7200" b="0" i="0" u="none" strike="noStrike" kern="1200" cap="none" spc="0" normalizeH="0" baseline="0" noProof="0" dirty="0">
              <a:ln>
                <a:noFill/>
              </a:ln>
              <a:solidFill>
                <a:srgbClr val="9149C7"/>
              </a:solidFill>
              <a:effectLst/>
              <a:uLnTx/>
              <a:uFillTx/>
              <a:latin typeface="Brush Script MT" panose="03060802040406070304" pitchFamily="66" charset="0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CD1DA51-107D-2B77-441F-6CAFACEFE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6073" y="2422270"/>
            <a:ext cx="963810" cy="942167"/>
          </a:xfrm>
          <a:prstGeom prst="rect">
            <a:avLst/>
          </a:prstGeom>
        </p:spPr>
      </p:pic>
      <p:pic>
        <p:nvPicPr>
          <p:cNvPr id="16" name="Picture 2" descr="Vista previa de imagen">
            <a:extLst>
              <a:ext uri="{FF2B5EF4-FFF2-40B4-BE49-F238E27FC236}">
                <a16:creationId xmlns:a16="http://schemas.microsoft.com/office/drawing/2014/main" id="{843BFB0D-EA26-D666-931F-21010F090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31" y="785341"/>
            <a:ext cx="782810" cy="78281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29ADA29C-9FD9-15C2-1B5F-46454F41C1E6}"/>
              </a:ext>
            </a:extLst>
          </p:cNvPr>
          <p:cNvSpPr txBox="1"/>
          <p:nvPr/>
        </p:nvSpPr>
        <p:spPr>
          <a:xfrm>
            <a:off x="1423200" y="773617"/>
            <a:ext cx="2497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tseyor.org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87DE8423-AC31-A29E-2640-E543374CA29A}"/>
              </a:ext>
            </a:extLst>
          </p:cNvPr>
          <p:cNvSpPr/>
          <p:nvPr/>
        </p:nvSpPr>
        <p:spPr>
          <a:xfrm rot="21027854">
            <a:off x="8207555" y="5321394"/>
            <a:ext cx="297068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1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sto MT" panose="02040603050505030304" pitchFamily="18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3E91760-5D4D-D5D0-E0AD-C4699EFE0EA3}"/>
              </a:ext>
            </a:extLst>
          </p:cNvPr>
          <p:cNvSpPr txBox="1"/>
          <p:nvPr/>
        </p:nvSpPr>
        <p:spPr>
          <a:xfrm rot="20617555">
            <a:off x="715224" y="4224583"/>
            <a:ext cx="3620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1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sto MT" panose="02040603050505030304" pitchFamily="18" charset="0"/>
                <a:ea typeface="+mn-ea"/>
                <a:cs typeface="+mn-cs"/>
              </a:rPr>
              <a:t>Grupo de contacto extraterrestre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5C33BB2-F981-2671-2669-2D129C2194E1}"/>
              </a:ext>
            </a:extLst>
          </p:cNvPr>
          <p:cNvSpPr txBox="1"/>
          <p:nvPr/>
        </p:nvSpPr>
        <p:spPr>
          <a:xfrm>
            <a:off x="574429" y="5740889"/>
            <a:ext cx="2497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 comunicado 434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6A141D4F-0C4E-CF31-F416-77E54CCD4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01692" y="4154514"/>
            <a:ext cx="963810" cy="94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081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347</Words>
  <Application>Microsoft Office PowerPoint</Application>
  <PresentationFormat>Panorámica</PresentationFormat>
  <Paragraphs>50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5" baseType="lpstr">
      <vt:lpstr>Algerian</vt:lpstr>
      <vt:lpstr>Aptos</vt:lpstr>
      <vt:lpstr>Aptos Display</vt:lpstr>
      <vt:lpstr>Arial</vt:lpstr>
      <vt:lpstr>Baskerville Old Face</vt:lpstr>
      <vt:lpstr>Brush Script MT</vt:lpstr>
      <vt:lpstr>Calibri</vt:lpstr>
      <vt:lpstr>Calibri Light</vt:lpstr>
      <vt:lpstr>Calisto MT</vt:lpstr>
      <vt:lpstr>Edwardian Script ITC</vt:lpstr>
      <vt:lpstr>Times New Roman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1</cp:revision>
  <dcterms:created xsi:type="dcterms:W3CDTF">2026-02-24T01:43:28Z</dcterms:created>
  <dcterms:modified xsi:type="dcterms:W3CDTF">2026-02-24T01:46:57Z</dcterms:modified>
</cp:coreProperties>
</file>